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7" r:id="rId2"/>
    <p:sldId id="258" r:id="rId3"/>
    <p:sldId id="259" r:id="rId4"/>
    <p:sldId id="260"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196" autoAdjust="0"/>
  </p:normalViewPr>
  <p:slideViewPr>
    <p:cSldViewPr snapToGrid="0">
      <p:cViewPr varScale="1">
        <p:scale>
          <a:sx n="81" d="100"/>
          <a:sy n="81" d="100"/>
        </p:scale>
        <p:origin x="7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image1.jpeg>
</file>

<file path=ppt/media/image2.jpg>
</file>

<file path=ppt/media/image3.png>
</file>

<file path=ppt/media/image4.jpeg>
</file>

<file path=ppt/media/image5.png>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3BEC3D39-5D6B-4CAA-A4D9-5D90DDC8F180}" type="datetimeFigureOut">
              <a:rPr lang="en-IN" smtClean="0"/>
              <a:t>14-03-2022</a:t>
            </a:fld>
            <a:endParaRPr lang="en-IN"/>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IN"/>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ED59F078-76E4-40B5-9ECD-EA620EB55E12}" type="slidenum">
              <a:rPr lang="en-IN" smtClean="0"/>
              <a:t>‹#›</a:t>
            </a:fld>
            <a:endParaRPr lang="en-IN"/>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9023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EC3D39-5D6B-4CAA-A4D9-5D90DDC8F180}" type="datetimeFigureOut">
              <a:rPr lang="en-IN" smtClean="0"/>
              <a:t>14-03-2022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20034225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EC3D39-5D6B-4CAA-A4D9-5D90DDC8F180}" type="datetimeFigureOut">
              <a:rPr lang="en-IN" smtClean="0"/>
              <a:t>14-03-2022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1481164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EC3D39-5D6B-4CAA-A4D9-5D90DDC8F180}" type="datetimeFigureOut">
              <a:rPr lang="en-IN" smtClean="0"/>
              <a:t>14-03-2022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D59F078-76E4-40B5-9ECD-EA620EB55E12}" type="slidenum">
              <a:rPr lang="en-IN" smtClean="0"/>
              <a:t>‹#›</a:t>
            </a:fld>
            <a:endParaRPr lang="en-IN"/>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70983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EC3D39-5D6B-4CAA-A4D9-5D90DDC8F180}" type="datetimeFigureOut">
              <a:rPr lang="en-IN" smtClean="0"/>
              <a:t>14-03-2022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38064144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BEC3D39-5D6B-4CAA-A4D9-5D90DDC8F180}" type="datetimeFigureOut">
              <a:rPr lang="en-IN" smtClean="0"/>
              <a:t>14-03-2022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37345843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BEC3D39-5D6B-4CAA-A4D9-5D90DDC8F180}" type="datetimeFigureOut">
              <a:rPr lang="en-IN" smtClean="0"/>
              <a:t>14-03-2022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1238136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EC3D39-5D6B-4CAA-A4D9-5D90DDC8F180}" type="datetimeFigureOut">
              <a:rPr lang="en-IN" smtClean="0"/>
              <a:t>14-03-2022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42081321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EC3D39-5D6B-4CAA-A4D9-5D90DDC8F180}" type="datetimeFigureOut">
              <a:rPr lang="en-IN" smtClean="0"/>
              <a:t>14-03-2022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266681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EC3D39-5D6B-4CAA-A4D9-5D90DDC8F180}" type="datetimeFigureOut">
              <a:rPr lang="en-IN" smtClean="0"/>
              <a:t>14-03-2022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3181048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EC3D39-5D6B-4CAA-A4D9-5D90DDC8F180}" type="datetimeFigureOut">
              <a:rPr lang="en-IN" smtClean="0"/>
              <a:t>14-03-2022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3956925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EC3D39-5D6B-4CAA-A4D9-5D90DDC8F180}" type="datetimeFigureOut">
              <a:rPr lang="en-IN" smtClean="0"/>
              <a:t>14-03-2022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23960625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BEC3D39-5D6B-4CAA-A4D9-5D90DDC8F180}" type="datetimeFigureOut">
              <a:rPr lang="en-IN" smtClean="0"/>
              <a:t>14-03-2022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3893336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BEC3D39-5D6B-4CAA-A4D9-5D90DDC8F180}" type="datetimeFigureOut">
              <a:rPr lang="en-IN" smtClean="0"/>
              <a:t>14-03-2022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623977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EC3D39-5D6B-4CAA-A4D9-5D90DDC8F180}" type="datetimeFigureOut">
              <a:rPr lang="en-IN" smtClean="0"/>
              <a:t>14-03-2022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3476189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EC3D39-5D6B-4CAA-A4D9-5D90DDC8F180}" type="datetimeFigureOut">
              <a:rPr lang="en-IN" smtClean="0"/>
              <a:t>14-03-2022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41803223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BEC3D39-5D6B-4CAA-A4D9-5D90DDC8F180}" type="datetimeFigureOut">
              <a:rPr lang="en-IN" smtClean="0"/>
              <a:t>14-03-2022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D59F078-76E4-40B5-9ECD-EA620EB55E12}" type="slidenum">
              <a:rPr lang="en-IN" smtClean="0"/>
              <a:t>‹#›</a:t>
            </a:fld>
            <a:endParaRPr lang="en-IN"/>
          </a:p>
        </p:txBody>
      </p:sp>
    </p:spTree>
    <p:extLst>
      <p:ext uri="{BB962C8B-B14F-4D97-AF65-F5344CB8AC3E}">
        <p14:creationId xmlns:p14="http://schemas.microsoft.com/office/powerpoint/2010/main" val="23799454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3BEC3D39-5D6B-4CAA-A4D9-5D90DDC8F180}" type="datetimeFigureOut">
              <a:rPr lang="en-IN" smtClean="0"/>
              <a:t>14-03-2022</a:t>
            </a:fld>
            <a:endParaRPr lang="en-IN"/>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IN"/>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ED59F078-76E4-40B5-9ECD-EA620EB55E12}" type="slidenum">
              <a:rPr lang="en-IN" smtClean="0"/>
              <a:t>‹#›</a:t>
            </a:fld>
            <a:endParaRPr lang="en-IN"/>
          </a:p>
        </p:txBody>
      </p:sp>
    </p:spTree>
    <p:extLst>
      <p:ext uri="{BB962C8B-B14F-4D97-AF65-F5344CB8AC3E}">
        <p14:creationId xmlns:p14="http://schemas.microsoft.com/office/powerpoint/2010/main" val="263247968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hyperlink" Target="https://www.pexels.com/photo/person-typing-on-computer-keyboard-2058128/"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pngimg.com/download/66651" TargetMode="External"/><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5B121D1-4F7D-45E9-AFFA-34B4B5A2DFAB}"/>
              </a:ext>
            </a:extLst>
          </p:cNvPr>
          <p:cNvPicPr>
            <a:picLocks noChangeAspect="1"/>
          </p:cNvPicPr>
          <p:nvPr/>
        </p:nvPicPr>
        <p:blipFill rotWithShape="1">
          <a:blip r:embed="rId2">
            <a:extLst>
              <a:ext uri="{28A0092B-C50C-407E-A947-70E740481C1C}">
                <a14:useLocalDpi xmlns:a14="http://schemas.microsoft.com/office/drawing/2010/main" val="0"/>
              </a:ext>
            </a:extLst>
          </a:blip>
          <a:srcRect l="3053" t="14641" b="15294"/>
          <a:stretch/>
        </p:blipFill>
        <p:spPr>
          <a:xfrm>
            <a:off x="10279540" y="98611"/>
            <a:ext cx="1289585" cy="1317811"/>
          </a:xfrm>
          <a:prstGeom prst="rect">
            <a:avLst/>
          </a:prstGeom>
        </p:spPr>
      </p:pic>
      <p:sp>
        <p:nvSpPr>
          <p:cNvPr id="4" name="TextBox 3">
            <a:extLst>
              <a:ext uri="{FF2B5EF4-FFF2-40B4-BE49-F238E27FC236}">
                <a16:creationId xmlns:a16="http://schemas.microsoft.com/office/drawing/2014/main" id="{555EAC34-E716-44BD-BF96-74AE6C9D0360}"/>
              </a:ext>
            </a:extLst>
          </p:cNvPr>
          <p:cNvSpPr txBox="1"/>
          <p:nvPr/>
        </p:nvSpPr>
        <p:spPr>
          <a:xfrm>
            <a:off x="125701" y="434350"/>
            <a:ext cx="11232582" cy="646331"/>
          </a:xfrm>
          <a:prstGeom prst="rect">
            <a:avLst/>
          </a:prstGeom>
          <a:noFill/>
        </p:spPr>
        <p:txBody>
          <a:bodyPr wrap="square" rtlCol="0">
            <a:spAutoFit/>
          </a:bodyPr>
          <a:lstStyle/>
          <a:p>
            <a:r>
              <a:rPr lang="en-IN" sz="3600" b="1" u="sng" dirty="0">
                <a:effectLst>
                  <a:outerShdw blurRad="38100" dist="38100" dir="2700000" algn="tl">
                    <a:srgbClr val="000000">
                      <a:alpha val="43137"/>
                    </a:srgbClr>
                  </a:outerShdw>
                </a:effectLst>
              </a:rPr>
              <a:t>KEYBOARD JUMP GAME USING PYTHON</a:t>
            </a:r>
          </a:p>
        </p:txBody>
      </p:sp>
      <p:sp>
        <p:nvSpPr>
          <p:cNvPr id="6" name="TextBox 5">
            <a:extLst>
              <a:ext uri="{FF2B5EF4-FFF2-40B4-BE49-F238E27FC236}">
                <a16:creationId xmlns:a16="http://schemas.microsoft.com/office/drawing/2014/main" id="{B93A12CA-862F-463A-A86B-026B557618B8}"/>
              </a:ext>
            </a:extLst>
          </p:cNvPr>
          <p:cNvSpPr txBox="1"/>
          <p:nvPr/>
        </p:nvSpPr>
        <p:spPr>
          <a:xfrm>
            <a:off x="1772590" y="1625778"/>
            <a:ext cx="6096000" cy="584775"/>
          </a:xfrm>
          <a:prstGeom prst="rect">
            <a:avLst/>
          </a:prstGeom>
          <a:noFill/>
        </p:spPr>
        <p:txBody>
          <a:bodyPr wrap="square">
            <a:spAutoFit/>
          </a:bodyPr>
          <a:lstStyle/>
          <a:p>
            <a:r>
              <a:rPr lang="en-IN" sz="3200" b="1" dirty="0">
                <a:latin typeface="Bahnschrift SemiCondensed" panose="020B0502040204020203" pitchFamily="34" charset="0"/>
              </a:rPr>
              <a:t>Guided by Prof. Shailendra </a:t>
            </a:r>
            <a:r>
              <a:rPr lang="en-IN" sz="3200" b="1" dirty="0" err="1">
                <a:latin typeface="Bahnschrift SemiCondensed" panose="020B0502040204020203" pitchFamily="34" charset="0"/>
              </a:rPr>
              <a:t>Khumane</a:t>
            </a:r>
            <a:endParaRPr lang="en-IN" sz="3200" b="1" dirty="0">
              <a:latin typeface="Bahnschrift SemiCondensed" panose="020B0502040204020203" pitchFamily="34" charset="0"/>
            </a:endParaRPr>
          </a:p>
        </p:txBody>
      </p:sp>
      <p:sp>
        <p:nvSpPr>
          <p:cNvPr id="7" name="TextBox 6">
            <a:extLst>
              <a:ext uri="{FF2B5EF4-FFF2-40B4-BE49-F238E27FC236}">
                <a16:creationId xmlns:a16="http://schemas.microsoft.com/office/drawing/2014/main" id="{475B93FD-4A18-438B-9F95-D630D2DE5F7D}"/>
              </a:ext>
            </a:extLst>
          </p:cNvPr>
          <p:cNvSpPr txBox="1"/>
          <p:nvPr/>
        </p:nvSpPr>
        <p:spPr>
          <a:xfrm>
            <a:off x="3045906" y="2744663"/>
            <a:ext cx="3021981" cy="646331"/>
          </a:xfrm>
          <a:prstGeom prst="rect">
            <a:avLst/>
          </a:prstGeom>
          <a:noFill/>
        </p:spPr>
        <p:txBody>
          <a:bodyPr wrap="none" rtlCol="0">
            <a:spAutoFit/>
          </a:bodyPr>
          <a:lstStyle/>
          <a:p>
            <a:r>
              <a:rPr lang="en-IN" sz="3600" dirty="0">
                <a:latin typeface="Bahnschrift SemiCondensed" panose="020B0502040204020203" pitchFamily="34" charset="0"/>
              </a:rPr>
              <a:t>Team Members:</a:t>
            </a:r>
          </a:p>
        </p:txBody>
      </p:sp>
      <p:sp>
        <p:nvSpPr>
          <p:cNvPr id="8" name="TextBox 7">
            <a:extLst>
              <a:ext uri="{FF2B5EF4-FFF2-40B4-BE49-F238E27FC236}">
                <a16:creationId xmlns:a16="http://schemas.microsoft.com/office/drawing/2014/main" id="{121D7E3D-4D17-413C-9DB2-56893427F0A3}"/>
              </a:ext>
            </a:extLst>
          </p:cNvPr>
          <p:cNvSpPr txBox="1"/>
          <p:nvPr/>
        </p:nvSpPr>
        <p:spPr>
          <a:xfrm>
            <a:off x="3172543" y="3485142"/>
            <a:ext cx="3296095" cy="584775"/>
          </a:xfrm>
          <a:prstGeom prst="rect">
            <a:avLst/>
          </a:prstGeom>
          <a:noFill/>
        </p:spPr>
        <p:txBody>
          <a:bodyPr wrap="none" rtlCol="0">
            <a:spAutoFit/>
          </a:bodyPr>
          <a:lstStyle/>
          <a:p>
            <a:r>
              <a:rPr lang="en-IN" sz="3200" dirty="0">
                <a:latin typeface="Bahnschrift SemiCondensed" panose="020B0502040204020203" pitchFamily="34" charset="0"/>
              </a:rPr>
              <a:t>02 Jash Bhanushali</a:t>
            </a:r>
          </a:p>
        </p:txBody>
      </p:sp>
      <p:sp>
        <p:nvSpPr>
          <p:cNvPr id="9" name="TextBox 8">
            <a:extLst>
              <a:ext uri="{FF2B5EF4-FFF2-40B4-BE49-F238E27FC236}">
                <a16:creationId xmlns:a16="http://schemas.microsoft.com/office/drawing/2014/main" id="{7ED0FF66-52AD-4229-AED7-B1684FE71578}"/>
              </a:ext>
            </a:extLst>
          </p:cNvPr>
          <p:cNvSpPr txBox="1"/>
          <p:nvPr/>
        </p:nvSpPr>
        <p:spPr>
          <a:xfrm>
            <a:off x="3172543" y="3956419"/>
            <a:ext cx="2965877" cy="584775"/>
          </a:xfrm>
          <a:prstGeom prst="rect">
            <a:avLst/>
          </a:prstGeom>
          <a:noFill/>
        </p:spPr>
        <p:txBody>
          <a:bodyPr wrap="none" rtlCol="0">
            <a:spAutoFit/>
          </a:bodyPr>
          <a:lstStyle/>
          <a:p>
            <a:r>
              <a:rPr lang="en-IN" sz="3200" dirty="0">
                <a:latin typeface="Bahnschrift SemiCondensed" panose="020B0502040204020203" pitchFamily="34" charset="0"/>
              </a:rPr>
              <a:t>06 Shruti </a:t>
            </a:r>
            <a:r>
              <a:rPr lang="en-IN" sz="3200" dirty="0" err="1">
                <a:latin typeface="Bahnschrift SemiCondensed" panose="020B0502040204020203" pitchFamily="34" charset="0"/>
              </a:rPr>
              <a:t>Dantala</a:t>
            </a:r>
            <a:endParaRPr lang="en-IN" sz="3200" dirty="0">
              <a:latin typeface="Bahnschrift SemiCondensed" panose="020B0502040204020203" pitchFamily="34" charset="0"/>
            </a:endParaRPr>
          </a:p>
        </p:txBody>
      </p:sp>
      <p:pic>
        <p:nvPicPr>
          <p:cNvPr id="12" name="Picture 11">
            <a:extLst>
              <a:ext uri="{FF2B5EF4-FFF2-40B4-BE49-F238E27FC236}">
                <a16:creationId xmlns:a16="http://schemas.microsoft.com/office/drawing/2014/main" id="{0B579326-9174-4036-BF2E-33A43C9BC73D}"/>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601890" y="2340123"/>
            <a:ext cx="3435056" cy="2290037"/>
          </a:xfrm>
          <a:prstGeom prst="rect">
            <a:avLst/>
          </a:prstGeom>
          <a:effectLst>
            <a:outerShdw blurRad="495300" dist="127000" algn="ctr" rotWithShape="0">
              <a:srgbClr val="000000"/>
            </a:outerShdw>
            <a:reflection blurRad="279400" stA="37000" endPos="65000" dist="50800" dir="5400000" sy="-100000" algn="bl" rotWithShape="0"/>
          </a:effectLst>
        </p:spPr>
      </p:pic>
      <p:sp>
        <p:nvSpPr>
          <p:cNvPr id="10" name="TextBox 9">
            <a:extLst>
              <a:ext uri="{FF2B5EF4-FFF2-40B4-BE49-F238E27FC236}">
                <a16:creationId xmlns:a16="http://schemas.microsoft.com/office/drawing/2014/main" id="{7DAAA7E1-4811-42F1-BAAA-113B54AC47C5}"/>
              </a:ext>
            </a:extLst>
          </p:cNvPr>
          <p:cNvSpPr txBox="1"/>
          <p:nvPr/>
        </p:nvSpPr>
        <p:spPr>
          <a:xfrm>
            <a:off x="3172543" y="4449947"/>
            <a:ext cx="2997937" cy="584775"/>
          </a:xfrm>
          <a:prstGeom prst="rect">
            <a:avLst/>
          </a:prstGeom>
          <a:noFill/>
        </p:spPr>
        <p:txBody>
          <a:bodyPr wrap="none" rtlCol="0">
            <a:spAutoFit/>
          </a:bodyPr>
          <a:lstStyle/>
          <a:p>
            <a:r>
              <a:rPr lang="en-IN" sz="3200" dirty="0">
                <a:latin typeface="Bahnschrift SemiCondensed" panose="020B0502040204020203" pitchFamily="34" charset="0"/>
              </a:rPr>
              <a:t>15 </a:t>
            </a:r>
            <a:r>
              <a:rPr lang="en-IN" sz="3200" dirty="0" err="1">
                <a:latin typeface="Bahnschrift SemiCondensed" panose="020B0502040204020203" pitchFamily="34" charset="0"/>
              </a:rPr>
              <a:t>Ritvik</a:t>
            </a:r>
            <a:r>
              <a:rPr lang="en-IN" sz="3200" dirty="0">
                <a:latin typeface="Bahnschrift SemiCondensed" panose="020B0502040204020203" pitchFamily="34" charset="0"/>
              </a:rPr>
              <a:t> </a:t>
            </a:r>
            <a:r>
              <a:rPr lang="en-IN" sz="3200" dirty="0" err="1">
                <a:latin typeface="Bahnschrift SemiCondensed" panose="020B0502040204020203" pitchFamily="34" charset="0"/>
              </a:rPr>
              <a:t>Kharbari</a:t>
            </a:r>
            <a:endParaRPr lang="en-IN" sz="3200" dirty="0">
              <a:latin typeface="Bahnschrift SemiCondensed" panose="020B0502040204020203" pitchFamily="34" charset="0"/>
            </a:endParaRPr>
          </a:p>
        </p:txBody>
      </p:sp>
    </p:spTree>
    <p:extLst>
      <p:ext uri="{BB962C8B-B14F-4D97-AF65-F5344CB8AC3E}">
        <p14:creationId xmlns:p14="http://schemas.microsoft.com/office/powerpoint/2010/main" val="19152716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BFE782-C860-4A4D-8FD3-6ECA480D8E8D}"/>
              </a:ext>
            </a:extLst>
          </p:cNvPr>
          <p:cNvSpPr txBox="1"/>
          <p:nvPr/>
        </p:nvSpPr>
        <p:spPr>
          <a:xfrm>
            <a:off x="3881718" y="421341"/>
            <a:ext cx="4227439" cy="646331"/>
          </a:xfrm>
          <a:prstGeom prst="rect">
            <a:avLst/>
          </a:prstGeom>
          <a:noFill/>
        </p:spPr>
        <p:txBody>
          <a:bodyPr wrap="none" rtlCol="0">
            <a:spAutoFit/>
          </a:bodyPr>
          <a:lstStyle/>
          <a:p>
            <a:r>
              <a:rPr lang="en-IN" sz="3600" b="1" u="sng" dirty="0">
                <a:effectLst>
                  <a:outerShdw blurRad="38100" dist="38100" dir="2700000" algn="tl">
                    <a:srgbClr val="000000">
                      <a:alpha val="43137"/>
                    </a:srgbClr>
                  </a:outerShdw>
                </a:effectLst>
              </a:rPr>
              <a:t>INTRODUCTION</a:t>
            </a:r>
          </a:p>
        </p:txBody>
      </p:sp>
      <p:sp>
        <p:nvSpPr>
          <p:cNvPr id="3" name="TextBox 2">
            <a:extLst>
              <a:ext uri="{FF2B5EF4-FFF2-40B4-BE49-F238E27FC236}">
                <a16:creationId xmlns:a16="http://schemas.microsoft.com/office/drawing/2014/main" id="{106F4F07-20FD-4992-8925-FBBFD5172778}"/>
              </a:ext>
            </a:extLst>
          </p:cNvPr>
          <p:cNvSpPr txBox="1"/>
          <p:nvPr/>
        </p:nvSpPr>
        <p:spPr>
          <a:xfrm>
            <a:off x="533399" y="1316087"/>
            <a:ext cx="10789025" cy="3785652"/>
          </a:xfrm>
          <a:prstGeom prst="rect">
            <a:avLst/>
          </a:prstGeom>
          <a:noFill/>
        </p:spPr>
        <p:txBody>
          <a:bodyPr wrap="square" rtlCol="0">
            <a:spAutoFit/>
          </a:bodyPr>
          <a:lstStyle/>
          <a:p>
            <a:pPr algn="l" fontAlgn="base"/>
            <a:r>
              <a:rPr lang="en-US" sz="2400" b="0" i="0" dirty="0">
                <a:solidFill>
                  <a:srgbClr val="444444"/>
                </a:solidFill>
                <a:effectLst/>
                <a:latin typeface="Georgia" panose="02040502050405020303" pitchFamily="18" charset="0"/>
              </a:rPr>
              <a:t>Keyboard Jump Game is a speed typing game that helps in improving the typing speed of players.</a:t>
            </a:r>
          </a:p>
          <a:p>
            <a:pPr algn="l" fontAlgn="base"/>
            <a:endParaRPr lang="en-US" sz="2400" b="0" i="0" dirty="0">
              <a:solidFill>
                <a:srgbClr val="444444"/>
              </a:solidFill>
              <a:effectLst/>
              <a:latin typeface="Georgia" panose="02040502050405020303" pitchFamily="18" charset="0"/>
            </a:endParaRPr>
          </a:p>
          <a:p>
            <a:pPr algn="l" fontAlgn="base"/>
            <a:r>
              <a:rPr lang="en-US" sz="2400" b="0" i="0" dirty="0">
                <a:solidFill>
                  <a:srgbClr val="444444"/>
                </a:solidFill>
                <a:effectLst/>
                <a:latin typeface="Georgia" panose="02040502050405020303" pitchFamily="18" charset="0"/>
              </a:rPr>
              <a:t>The object of Keyboard Jump Game Python Project is to build a keyboard jump game that helps players to increase their typing speed. We use </a:t>
            </a:r>
            <a:r>
              <a:rPr lang="en-US" sz="2400" b="0" i="0" dirty="0" err="1">
                <a:solidFill>
                  <a:srgbClr val="444444"/>
                </a:solidFill>
                <a:effectLst/>
                <a:latin typeface="Georgia" panose="02040502050405020303" pitchFamily="18" charset="0"/>
              </a:rPr>
              <a:t>pygame</a:t>
            </a:r>
            <a:r>
              <a:rPr lang="en-US" sz="2400" b="0" i="0" dirty="0">
                <a:solidFill>
                  <a:srgbClr val="444444"/>
                </a:solidFill>
                <a:effectLst/>
                <a:latin typeface="Georgia" panose="02040502050405020303" pitchFamily="18" charset="0"/>
              </a:rPr>
              <a:t>, random, and time modules in this project.</a:t>
            </a:r>
          </a:p>
          <a:p>
            <a:pPr algn="l" fontAlgn="base"/>
            <a:endParaRPr lang="en-US" sz="2400" dirty="0">
              <a:solidFill>
                <a:srgbClr val="444444"/>
              </a:solidFill>
              <a:latin typeface="Georgia" panose="02040502050405020303" pitchFamily="18" charset="0"/>
            </a:endParaRPr>
          </a:p>
          <a:p>
            <a:pPr algn="l" fontAlgn="base"/>
            <a:r>
              <a:rPr lang="en-US" sz="2400" b="0" i="0" dirty="0">
                <a:solidFill>
                  <a:srgbClr val="444444"/>
                </a:solidFill>
                <a:effectLst/>
                <a:latin typeface="Georgia" panose="02040502050405020303" pitchFamily="18" charset="0"/>
              </a:rPr>
              <a:t>In this project, the player has to press the same keys to the letters displayed on the game screen. If the player made an error while typing then the game gets over.</a:t>
            </a:r>
          </a:p>
        </p:txBody>
      </p:sp>
    </p:spTree>
    <p:extLst>
      <p:ext uri="{BB962C8B-B14F-4D97-AF65-F5344CB8AC3E}">
        <p14:creationId xmlns:p14="http://schemas.microsoft.com/office/powerpoint/2010/main" val="2530322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744A52-C30B-4A08-BA0C-E1C80A77F5C9}"/>
              </a:ext>
            </a:extLst>
          </p:cNvPr>
          <p:cNvSpPr txBox="1"/>
          <p:nvPr/>
        </p:nvSpPr>
        <p:spPr>
          <a:xfrm>
            <a:off x="527900" y="1517715"/>
            <a:ext cx="10369484" cy="2246769"/>
          </a:xfrm>
          <a:prstGeom prst="rect">
            <a:avLst/>
          </a:prstGeom>
          <a:noFill/>
        </p:spPr>
        <p:txBody>
          <a:bodyPr wrap="square" rtlCol="0">
            <a:spAutoFit/>
          </a:bodyPr>
          <a:lstStyle/>
          <a:p>
            <a:r>
              <a:rPr lang="en-US" sz="2800" b="0" i="0" dirty="0">
                <a:solidFill>
                  <a:schemeClr val="bg2">
                    <a:lumMod val="50000"/>
                  </a:schemeClr>
                </a:solidFill>
                <a:effectLst/>
              </a:rPr>
              <a:t>Usually, a typing game will require the player to quickly or precisely type in words - or individual letters, numbers, or other keys - that display on the screen to proceed in the game, functioning as both a challenge and a means to improve one's skill at touch typing.</a:t>
            </a:r>
            <a:endParaRPr lang="en-IN" sz="2800" dirty="0">
              <a:solidFill>
                <a:schemeClr val="bg2">
                  <a:lumMod val="50000"/>
                </a:schemeClr>
              </a:solidFill>
            </a:endParaRPr>
          </a:p>
        </p:txBody>
      </p:sp>
    </p:spTree>
    <p:extLst>
      <p:ext uri="{BB962C8B-B14F-4D97-AF65-F5344CB8AC3E}">
        <p14:creationId xmlns:p14="http://schemas.microsoft.com/office/powerpoint/2010/main" val="1433042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10 Fast Fingers Dvorak World Record - 206 WPM Typing - YouTube">
            <a:extLst>
              <a:ext uri="{FF2B5EF4-FFF2-40B4-BE49-F238E27FC236}">
                <a16:creationId xmlns:a16="http://schemas.microsoft.com/office/drawing/2014/main" id="{A0649AF7-5D85-48DA-9CC4-1BEF9C166E0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val="0"/>
              </a:ext>
            </a:extLst>
          </a:blip>
          <a:srcRect t="11915" b="12496"/>
          <a:stretch/>
        </p:blipFill>
        <p:spPr bwMode="auto">
          <a:xfrm>
            <a:off x="858624" y="650450"/>
            <a:ext cx="10154239" cy="4355184"/>
          </a:xfrm>
          <a:prstGeom prst="rect">
            <a:avLst/>
          </a:prstGeom>
          <a:noFill/>
          <a:effectLst>
            <a:innerShdw blurRad="1092200" dir="10500000">
              <a:prstClr val="black">
                <a:alpha val="51000"/>
              </a:prstClr>
            </a:innerShdw>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5BEFC93-AFED-4EA8-BA0C-5DD54A3DFBD3}"/>
              </a:ext>
            </a:extLst>
          </p:cNvPr>
          <p:cNvSpPr txBox="1"/>
          <p:nvPr/>
        </p:nvSpPr>
        <p:spPr>
          <a:xfrm>
            <a:off x="3487918" y="2328421"/>
            <a:ext cx="4770257" cy="769441"/>
          </a:xfrm>
          <a:prstGeom prst="rect">
            <a:avLst/>
          </a:prstGeom>
          <a:noFill/>
        </p:spPr>
        <p:txBody>
          <a:bodyPr wrap="square" rtlCol="0">
            <a:spAutoFit/>
          </a:bodyPr>
          <a:lstStyle/>
          <a:p>
            <a:r>
              <a:rPr lang="en-IN" sz="4400" dirty="0">
                <a:solidFill>
                  <a:schemeClr val="accent1">
                    <a:alpha val="47000"/>
                  </a:schemeClr>
                </a:solidFill>
              </a:rPr>
              <a:t>Expected Layout*</a:t>
            </a:r>
          </a:p>
        </p:txBody>
      </p:sp>
    </p:spTree>
    <p:extLst>
      <p:ext uri="{BB962C8B-B14F-4D97-AF65-F5344CB8AC3E}">
        <p14:creationId xmlns:p14="http://schemas.microsoft.com/office/powerpoint/2010/main" val="2363149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BF12E9-4892-4B9F-979D-54121285653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441781" y="1228596"/>
            <a:ext cx="6516585" cy="3137615"/>
          </a:xfrm>
          <a:prstGeom prst="rect">
            <a:avLst/>
          </a:prstGeom>
        </p:spPr>
      </p:pic>
    </p:spTree>
    <p:extLst>
      <p:ext uri="{BB962C8B-B14F-4D97-AF65-F5344CB8AC3E}">
        <p14:creationId xmlns:p14="http://schemas.microsoft.com/office/powerpoint/2010/main" val="207539674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rosted Glass">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1">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
  <TotalTime>124</TotalTime>
  <Words>171</Words>
  <Application>Microsoft Office PowerPoint</Application>
  <PresentationFormat>Widescreen</PresentationFormat>
  <Paragraphs>14</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Bahnschrift SemiCondensed</vt:lpstr>
      <vt:lpstr>Georgia</vt:lpstr>
      <vt:lpstr>Main Event</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Jash</dc:creator>
  <cp:lastModifiedBy>Jash</cp:lastModifiedBy>
  <cp:revision>1</cp:revision>
  <dcterms:created xsi:type="dcterms:W3CDTF">2022-03-14T04:44:06Z</dcterms:created>
  <dcterms:modified xsi:type="dcterms:W3CDTF">2022-03-14T06:49:01Z</dcterms:modified>
</cp:coreProperties>
</file>

<file path=docProps/thumbnail.jpeg>
</file>